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6" r:id="rId4"/>
    <p:sldId id="267" r:id="rId5"/>
    <p:sldId id="268" r:id="rId6"/>
    <p:sldId id="263" r:id="rId7"/>
    <p:sldId id="264"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72044E-3747-4906-94FB-53A43A9F585F}" v="12" dt="2022-09-02T05:41:49.0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75" d="100"/>
          <a:sy n="75" d="100"/>
        </p:scale>
        <p:origin x="48" y="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18" Type="http://schemas.openxmlformats.org/officeDocument/2006/relationships/customXml" Target="../customXml/item3.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17"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mroeun samreth" userId="a43d4f8bd8e9ad6d" providerId="LiveId" clId="{3672044E-3747-4906-94FB-53A43A9F585F}"/>
    <pc:docChg chg="undo custSel addSld delSld modSld sldOrd">
      <pc:chgData name="chamroeun samreth" userId="a43d4f8bd8e9ad6d" providerId="LiveId" clId="{3672044E-3747-4906-94FB-53A43A9F585F}" dt="2022-09-03T10:10:28.437" v="3048" actId="13926"/>
      <pc:docMkLst>
        <pc:docMk/>
      </pc:docMkLst>
      <pc:sldChg chg="addSp modSp mod">
        <pc:chgData name="chamroeun samreth" userId="a43d4f8bd8e9ad6d" providerId="LiveId" clId="{3672044E-3747-4906-94FB-53A43A9F585F}" dt="2022-09-02T05:02:16.109" v="2955" actId="1076"/>
        <pc:sldMkLst>
          <pc:docMk/>
          <pc:sldMk cId="3871386380" sldId="256"/>
        </pc:sldMkLst>
        <pc:spChg chg="mod">
          <ac:chgData name="chamroeun samreth" userId="a43d4f8bd8e9ad6d" providerId="LiveId" clId="{3672044E-3747-4906-94FB-53A43A9F585F}" dt="2022-09-02T05:01:50.949" v="2950" actId="20577"/>
          <ac:spMkLst>
            <pc:docMk/>
            <pc:sldMk cId="3871386380" sldId="256"/>
            <ac:spMk id="2" creationId="{8C7638D9-7B0D-EFBF-8598-CF64AE387370}"/>
          </ac:spMkLst>
        </pc:spChg>
        <pc:spChg chg="mod">
          <ac:chgData name="chamroeun samreth" userId="a43d4f8bd8e9ad6d" providerId="LiveId" clId="{3672044E-3747-4906-94FB-53A43A9F585F}" dt="2022-09-02T05:02:16.109" v="2955" actId="1076"/>
          <ac:spMkLst>
            <pc:docMk/>
            <pc:sldMk cId="3871386380" sldId="256"/>
            <ac:spMk id="3" creationId="{A5C414A2-50B8-135E-3A8D-8A28CCC3A7A4}"/>
          </ac:spMkLst>
        </pc:spChg>
        <pc:picChg chg="add mod ord">
          <ac:chgData name="chamroeun samreth" userId="a43d4f8bd8e9ad6d" providerId="LiveId" clId="{3672044E-3747-4906-94FB-53A43A9F585F}" dt="2022-09-02T05:02:03.558" v="2954" actId="1076"/>
          <ac:picMkLst>
            <pc:docMk/>
            <pc:sldMk cId="3871386380" sldId="256"/>
            <ac:picMk id="5" creationId="{06BADC11-9AAF-D807-69BA-387C135155BC}"/>
          </ac:picMkLst>
        </pc:picChg>
      </pc:sldChg>
      <pc:sldChg chg="addSp modSp mod ord">
        <pc:chgData name="chamroeun samreth" userId="a43d4f8bd8e9ad6d" providerId="LiveId" clId="{3672044E-3747-4906-94FB-53A43A9F585F}" dt="2022-09-03T10:07:43.465" v="3046" actId="2711"/>
        <pc:sldMkLst>
          <pc:docMk/>
          <pc:sldMk cId="3196687894" sldId="257"/>
        </pc:sldMkLst>
        <pc:spChg chg="mod">
          <ac:chgData name="chamroeun samreth" userId="a43d4f8bd8e9ad6d" providerId="LiveId" clId="{3672044E-3747-4906-94FB-53A43A9F585F}" dt="2022-09-02T05:02:39.284" v="2957" actId="20577"/>
          <ac:spMkLst>
            <pc:docMk/>
            <pc:sldMk cId="3196687894" sldId="257"/>
            <ac:spMk id="2" creationId="{E5EFBDD6-7549-D8FE-29C6-36E196C60CBA}"/>
          </ac:spMkLst>
        </pc:spChg>
        <pc:spChg chg="mod">
          <ac:chgData name="chamroeun samreth" userId="a43d4f8bd8e9ad6d" providerId="LiveId" clId="{3672044E-3747-4906-94FB-53A43A9F585F}" dt="2022-09-03T10:07:43.465" v="3046" actId="2711"/>
          <ac:spMkLst>
            <pc:docMk/>
            <pc:sldMk cId="3196687894" sldId="257"/>
            <ac:spMk id="3" creationId="{5E8F8769-6BCF-3790-77CE-D1AF11E9A562}"/>
          </ac:spMkLst>
        </pc:spChg>
        <pc:picChg chg="add mod ord">
          <ac:chgData name="chamroeun samreth" userId="a43d4f8bd8e9ad6d" providerId="LiveId" clId="{3672044E-3747-4906-94FB-53A43A9F585F}" dt="2022-09-02T05:03:25.965" v="2961"/>
          <ac:picMkLst>
            <pc:docMk/>
            <pc:sldMk cId="3196687894" sldId="257"/>
            <ac:picMk id="5" creationId="{EE0DF369-A4E2-5E19-FAB6-D4DA8E5456AA}"/>
          </ac:picMkLst>
        </pc:picChg>
      </pc:sldChg>
      <pc:sldChg chg="addSp delSp modSp del mod ord">
        <pc:chgData name="chamroeun samreth" userId="a43d4f8bd8e9ad6d" providerId="LiveId" clId="{3672044E-3747-4906-94FB-53A43A9F585F}" dt="2022-09-02T05:05:53.182" v="2982" actId="2696"/>
        <pc:sldMkLst>
          <pc:docMk/>
          <pc:sldMk cId="3247115033" sldId="259"/>
        </pc:sldMkLst>
        <pc:spChg chg="add del mod">
          <ac:chgData name="chamroeun samreth" userId="a43d4f8bd8e9ad6d" providerId="LiveId" clId="{3672044E-3747-4906-94FB-53A43A9F585F}" dt="2022-09-02T05:04:05.188" v="2964" actId="21"/>
          <ac:spMkLst>
            <pc:docMk/>
            <pc:sldMk cId="3247115033" sldId="259"/>
            <ac:spMk id="2" creationId="{AB4A8A33-8F24-BA97-4DB0-18D2A85FCFA3}"/>
          </ac:spMkLst>
        </pc:spChg>
        <pc:spChg chg="add del mod">
          <ac:chgData name="chamroeun samreth" userId="a43d4f8bd8e9ad6d" providerId="LiveId" clId="{3672044E-3747-4906-94FB-53A43A9F585F}" dt="2022-09-02T05:04:05.188" v="2964" actId="21"/>
          <ac:spMkLst>
            <pc:docMk/>
            <pc:sldMk cId="3247115033" sldId="259"/>
            <ac:spMk id="3" creationId="{14BDE86A-1501-1D6B-B640-357CC7E1D958}"/>
          </ac:spMkLst>
        </pc:spChg>
        <pc:spChg chg="add del mod">
          <ac:chgData name="chamroeun samreth" userId="a43d4f8bd8e9ad6d" providerId="LiveId" clId="{3672044E-3747-4906-94FB-53A43A9F585F}" dt="2022-09-02T05:04:05.188" v="2964" actId="21"/>
          <ac:spMkLst>
            <pc:docMk/>
            <pc:sldMk cId="3247115033" sldId="259"/>
            <ac:spMk id="5" creationId="{E16B733D-878E-A528-7736-826F921F37A5}"/>
          </ac:spMkLst>
        </pc:spChg>
        <pc:spChg chg="add del mod">
          <ac:chgData name="chamroeun samreth" userId="a43d4f8bd8e9ad6d" providerId="LiveId" clId="{3672044E-3747-4906-94FB-53A43A9F585F}" dt="2022-09-02T05:04:05.188" v="2964" actId="21"/>
          <ac:spMkLst>
            <pc:docMk/>
            <pc:sldMk cId="3247115033" sldId="259"/>
            <ac:spMk id="7" creationId="{EEE0DCBA-E240-C8B4-2B46-24C2309A7C4A}"/>
          </ac:spMkLst>
        </pc:spChg>
      </pc:sldChg>
      <pc:sldChg chg="addSp delSp modSp del mod">
        <pc:chgData name="chamroeun samreth" userId="a43d4f8bd8e9ad6d" providerId="LiveId" clId="{3672044E-3747-4906-94FB-53A43A9F585F}" dt="2022-09-02T05:06:29.399" v="2988" actId="2696"/>
        <pc:sldMkLst>
          <pc:docMk/>
          <pc:sldMk cId="3951144357" sldId="260"/>
        </pc:sldMkLst>
        <pc:spChg chg="del mod">
          <ac:chgData name="chamroeun samreth" userId="a43d4f8bd8e9ad6d" providerId="LiveId" clId="{3672044E-3747-4906-94FB-53A43A9F585F}" dt="2022-09-02T05:06:22.199" v="2986" actId="21"/>
          <ac:spMkLst>
            <pc:docMk/>
            <pc:sldMk cId="3951144357" sldId="260"/>
            <ac:spMk id="2" creationId="{80B68C34-B649-838F-6554-E62094B0D875}"/>
          </ac:spMkLst>
        </pc:spChg>
        <pc:spChg chg="del mod">
          <ac:chgData name="chamroeun samreth" userId="a43d4f8bd8e9ad6d" providerId="LiveId" clId="{3672044E-3747-4906-94FB-53A43A9F585F}" dt="2022-09-02T05:06:22.199" v="2986" actId="21"/>
          <ac:spMkLst>
            <pc:docMk/>
            <pc:sldMk cId="3951144357" sldId="260"/>
            <ac:spMk id="3" creationId="{41D34325-8A32-FF18-9CCC-616674286DAB}"/>
          </ac:spMkLst>
        </pc:spChg>
        <pc:spChg chg="add mod">
          <ac:chgData name="chamroeun samreth" userId="a43d4f8bd8e9ad6d" providerId="LiveId" clId="{3672044E-3747-4906-94FB-53A43A9F585F}" dt="2022-09-02T05:06:22.199" v="2986" actId="21"/>
          <ac:spMkLst>
            <pc:docMk/>
            <pc:sldMk cId="3951144357" sldId="260"/>
            <ac:spMk id="5" creationId="{21DDBB2D-7D00-8A27-64F7-30E3A4B3673B}"/>
          </ac:spMkLst>
        </pc:spChg>
        <pc:spChg chg="add mod">
          <ac:chgData name="chamroeun samreth" userId="a43d4f8bd8e9ad6d" providerId="LiveId" clId="{3672044E-3747-4906-94FB-53A43A9F585F}" dt="2022-09-02T05:06:22.199" v="2986" actId="21"/>
          <ac:spMkLst>
            <pc:docMk/>
            <pc:sldMk cId="3951144357" sldId="260"/>
            <ac:spMk id="7" creationId="{0ABAC6B1-70CB-E28B-9C0C-539EF33A2407}"/>
          </ac:spMkLst>
        </pc:spChg>
      </pc:sldChg>
      <pc:sldChg chg="addSp delSp modSp del mod">
        <pc:chgData name="chamroeun samreth" userId="a43d4f8bd8e9ad6d" providerId="LiveId" clId="{3672044E-3747-4906-94FB-53A43A9F585F}" dt="2022-09-02T05:08:34.884" v="3014" actId="2696"/>
        <pc:sldMkLst>
          <pc:docMk/>
          <pc:sldMk cId="2829939875" sldId="261"/>
        </pc:sldMkLst>
        <pc:spChg chg="del mod">
          <ac:chgData name="chamroeun samreth" userId="a43d4f8bd8e9ad6d" providerId="LiveId" clId="{3672044E-3747-4906-94FB-53A43A9F585F}" dt="2022-09-02T05:07:27.140" v="3002" actId="21"/>
          <ac:spMkLst>
            <pc:docMk/>
            <pc:sldMk cId="2829939875" sldId="261"/>
            <ac:spMk id="2" creationId="{02D79C76-FC4A-F02B-9029-8B138C44F3CC}"/>
          </ac:spMkLst>
        </pc:spChg>
        <pc:spChg chg="del mod">
          <ac:chgData name="chamroeun samreth" userId="a43d4f8bd8e9ad6d" providerId="LiveId" clId="{3672044E-3747-4906-94FB-53A43A9F585F}" dt="2022-09-02T05:07:27.140" v="3002" actId="21"/>
          <ac:spMkLst>
            <pc:docMk/>
            <pc:sldMk cId="2829939875" sldId="261"/>
            <ac:spMk id="3" creationId="{95B4B885-92A1-F5E7-64DD-50106B316FB2}"/>
          </ac:spMkLst>
        </pc:spChg>
        <pc:spChg chg="add mod">
          <ac:chgData name="chamroeun samreth" userId="a43d4f8bd8e9ad6d" providerId="LiveId" clId="{3672044E-3747-4906-94FB-53A43A9F585F}" dt="2022-09-02T05:07:27.140" v="3002" actId="21"/>
          <ac:spMkLst>
            <pc:docMk/>
            <pc:sldMk cId="2829939875" sldId="261"/>
            <ac:spMk id="5" creationId="{2B7AED62-3407-B0E0-238A-004234839698}"/>
          </ac:spMkLst>
        </pc:spChg>
        <pc:spChg chg="add mod">
          <ac:chgData name="chamroeun samreth" userId="a43d4f8bd8e9ad6d" providerId="LiveId" clId="{3672044E-3747-4906-94FB-53A43A9F585F}" dt="2022-09-02T05:07:27.140" v="3002" actId="21"/>
          <ac:spMkLst>
            <pc:docMk/>
            <pc:sldMk cId="2829939875" sldId="261"/>
            <ac:spMk id="7" creationId="{B3EBD915-3588-2E7E-B56D-1A20F313B07D}"/>
          </ac:spMkLst>
        </pc:spChg>
      </pc:sldChg>
      <pc:sldChg chg="del">
        <pc:chgData name="chamroeun samreth" userId="a43d4f8bd8e9ad6d" providerId="LiveId" clId="{3672044E-3747-4906-94FB-53A43A9F585F}" dt="2022-09-02T04:26:05.987" v="1848" actId="2696"/>
        <pc:sldMkLst>
          <pc:docMk/>
          <pc:sldMk cId="324513306" sldId="262"/>
        </pc:sldMkLst>
      </pc:sldChg>
      <pc:sldChg chg="addSp modSp mod">
        <pc:chgData name="chamroeun samreth" userId="a43d4f8bd8e9ad6d" providerId="LiveId" clId="{3672044E-3747-4906-94FB-53A43A9F585F}" dt="2022-09-02T05:46:23.452" v="3039" actId="113"/>
        <pc:sldMkLst>
          <pc:docMk/>
          <pc:sldMk cId="4208497238" sldId="263"/>
        </pc:sldMkLst>
        <pc:spChg chg="mod">
          <ac:chgData name="chamroeun samreth" userId="a43d4f8bd8e9ad6d" providerId="LiveId" clId="{3672044E-3747-4906-94FB-53A43A9F585F}" dt="2022-09-02T05:43:12.037" v="3034" actId="13926"/>
          <ac:spMkLst>
            <pc:docMk/>
            <pc:sldMk cId="4208497238" sldId="263"/>
            <ac:spMk id="2" creationId="{CFAF994B-6161-DCF0-7CAD-4EF0F5DDB678}"/>
          </ac:spMkLst>
        </pc:spChg>
        <pc:spChg chg="mod">
          <ac:chgData name="chamroeun samreth" userId="a43d4f8bd8e9ad6d" providerId="LiveId" clId="{3672044E-3747-4906-94FB-53A43A9F585F}" dt="2022-09-02T05:46:23.452" v="3039" actId="113"/>
          <ac:spMkLst>
            <pc:docMk/>
            <pc:sldMk cId="4208497238" sldId="263"/>
            <ac:spMk id="3" creationId="{369A59A6-5D1B-F9A8-B6A2-567DA253E249}"/>
          </ac:spMkLst>
        </pc:spChg>
        <pc:picChg chg="add mod ord">
          <ac:chgData name="chamroeun samreth" userId="a43d4f8bd8e9ad6d" providerId="LiveId" clId="{3672044E-3747-4906-94FB-53A43A9F585F}" dt="2022-09-02T05:42:49.014" v="3033" actId="1076"/>
          <ac:picMkLst>
            <pc:docMk/>
            <pc:sldMk cId="4208497238" sldId="263"/>
            <ac:picMk id="5" creationId="{F705F7DE-4BCC-EBE7-858D-DC641807AEBD}"/>
          </ac:picMkLst>
        </pc:picChg>
      </pc:sldChg>
      <pc:sldChg chg="addSp delSp modSp mod">
        <pc:chgData name="chamroeun samreth" userId="a43d4f8bd8e9ad6d" providerId="LiveId" clId="{3672044E-3747-4906-94FB-53A43A9F585F}" dt="2022-09-02T05:46:36.573" v="3041" actId="1076"/>
        <pc:sldMkLst>
          <pc:docMk/>
          <pc:sldMk cId="1633439614" sldId="264"/>
        </pc:sldMkLst>
        <pc:spChg chg="mod">
          <ac:chgData name="chamroeun samreth" userId="a43d4f8bd8e9ad6d" providerId="LiveId" clId="{3672044E-3747-4906-94FB-53A43A9F585F}" dt="2022-09-02T05:45:57.506" v="3038" actId="13926"/>
          <ac:spMkLst>
            <pc:docMk/>
            <pc:sldMk cId="1633439614" sldId="264"/>
            <ac:spMk id="2" creationId="{152A4E0D-8785-939B-E735-3AC5C7AF0CC3}"/>
          </ac:spMkLst>
        </pc:spChg>
        <pc:spChg chg="mod">
          <ac:chgData name="chamroeun samreth" userId="a43d4f8bd8e9ad6d" providerId="LiveId" clId="{3672044E-3747-4906-94FB-53A43A9F585F}" dt="2022-09-02T05:46:35.407" v="3040" actId="113"/>
          <ac:spMkLst>
            <pc:docMk/>
            <pc:sldMk cId="1633439614" sldId="264"/>
            <ac:spMk id="3" creationId="{A501AAB2-12C9-F446-5E84-F53CA6E7B8DC}"/>
          </ac:spMkLst>
        </pc:spChg>
        <pc:picChg chg="add del mod">
          <ac:chgData name="chamroeun samreth" userId="a43d4f8bd8e9ad6d" providerId="LiveId" clId="{3672044E-3747-4906-94FB-53A43A9F585F}" dt="2022-09-02T05:39:47.020" v="3022" actId="21"/>
          <ac:picMkLst>
            <pc:docMk/>
            <pc:sldMk cId="1633439614" sldId="264"/>
            <ac:picMk id="5" creationId="{9FE1DD9C-B8D7-9D71-1D9C-DA42497FA643}"/>
          </ac:picMkLst>
        </pc:picChg>
        <pc:picChg chg="add mod ord">
          <ac:chgData name="chamroeun samreth" userId="a43d4f8bd8e9ad6d" providerId="LiveId" clId="{3672044E-3747-4906-94FB-53A43A9F585F}" dt="2022-09-02T05:46:36.573" v="3041" actId="1076"/>
          <ac:picMkLst>
            <pc:docMk/>
            <pc:sldMk cId="1633439614" sldId="264"/>
            <ac:picMk id="7" creationId="{849403D8-FC65-AB17-894C-234BED99D4C0}"/>
          </ac:picMkLst>
        </pc:picChg>
      </pc:sldChg>
      <pc:sldChg chg="addSp modSp mod">
        <pc:chgData name="chamroeun samreth" userId="a43d4f8bd8e9ad6d" providerId="LiveId" clId="{3672044E-3747-4906-94FB-53A43A9F585F}" dt="2022-09-02T05:46:43.674" v="3043" actId="1076"/>
        <pc:sldMkLst>
          <pc:docMk/>
          <pc:sldMk cId="3969881555" sldId="265"/>
        </pc:sldMkLst>
        <pc:spChg chg="mod">
          <ac:chgData name="chamroeun samreth" userId="a43d4f8bd8e9ad6d" providerId="LiveId" clId="{3672044E-3747-4906-94FB-53A43A9F585F}" dt="2022-09-02T05:45:46.038" v="3037" actId="13926"/>
          <ac:spMkLst>
            <pc:docMk/>
            <pc:sldMk cId="3969881555" sldId="265"/>
            <ac:spMk id="2" creationId="{EBCDF752-D978-3002-FFC0-1965AE14F01A}"/>
          </ac:spMkLst>
        </pc:spChg>
        <pc:spChg chg="mod">
          <ac:chgData name="chamroeun samreth" userId="a43d4f8bd8e9ad6d" providerId="LiveId" clId="{3672044E-3747-4906-94FB-53A43A9F585F}" dt="2022-09-02T05:46:42.271" v="3042" actId="113"/>
          <ac:spMkLst>
            <pc:docMk/>
            <pc:sldMk cId="3969881555" sldId="265"/>
            <ac:spMk id="3" creationId="{5BCAF62A-DE04-B5D4-82C9-95E87D212E2F}"/>
          </ac:spMkLst>
        </pc:spChg>
        <pc:picChg chg="add mod ord">
          <ac:chgData name="chamroeun samreth" userId="a43d4f8bd8e9ad6d" providerId="LiveId" clId="{3672044E-3747-4906-94FB-53A43A9F585F}" dt="2022-09-02T05:46:43.674" v="3043" actId="1076"/>
          <ac:picMkLst>
            <pc:docMk/>
            <pc:sldMk cId="3969881555" sldId="265"/>
            <ac:picMk id="5" creationId="{234F9E43-E8B0-CF11-B498-B0A749F280E4}"/>
          </ac:picMkLst>
        </pc:picChg>
      </pc:sldChg>
      <pc:sldChg chg="addSp delSp modSp add mod">
        <pc:chgData name="chamroeun samreth" userId="a43d4f8bd8e9ad6d" providerId="LiveId" clId="{3672044E-3747-4906-94FB-53A43A9F585F}" dt="2022-09-03T10:10:04.476" v="3047" actId="13926"/>
        <pc:sldMkLst>
          <pc:docMk/>
          <pc:sldMk cId="2239102578" sldId="266"/>
        </pc:sldMkLst>
        <pc:spChg chg="del mod">
          <ac:chgData name="chamroeun samreth" userId="a43d4f8bd8e9ad6d" providerId="LiveId" clId="{3672044E-3747-4906-94FB-53A43A9F585F}" dt="2022-09-02T05:04:16.650" v="2966" actId="478"/>
          <ac:spMkLst>
            <pc:docMk/>
            <pc:sldMk cId="2239102578" sldId="266"/>
            <ac:spMk id="2" creationId="{E5EFBDD6-7549-D8FE-29C6-36E196C60CBA}"/>
          </ac:spMkLst>
        </pc:spChg>
        <pc:spChg chg="del mod">
          <ac:chgData name="chamroeun samreth" userId="a43d4f8bd8e9ad6d" providerId="LiveId" clId="{3672044E-3747-4906-94FB-53A43A9F585F}" dt="2022-09-02T05:04:22.972" v="2968" actId="478"/>
          <ac:spMkLst>
            <pc:docMk/>
            <pc:sldMk cId="2239102578" sldId="266"/>
            <ac:spMk id="3" creationId="{5E8F8769-6BCF-3790-77CE-D1AF11E9A562}"/>
          </ac:spMkLst>
        </pc:spChg>
        <pc:spChg chg="add del mod">
          <ac:chgData name="chamroeun samreth" userId="a43d4f8bd8e9ad6d" providerId="LiveId" clId="{3672044E-3747-4906-94FB-53A43A9F585F}" dt="2022-09-02T05:04:37.831" v="2973" actId="478"/>
          <ac:spMkLst>
            <pc:docMk/>
            <pc:sldMk cId="2239102578" sldId="266"/>
            <ac:spMk id="6" creationId="{A15C6406-5B5A-8AAC-FC24-8E2770F2A17F}"/>
          </ac:spMkLst>
        </pc:spChg>
        <pc:spChg chg="add del mod">
          <ac:chgData name="chamroeun samreth" userId="a43d4f8bd8e9ad6d" providerId="LiveId" clId="{3672044E-3747-4906-94FB-53A43A9F585F}" dt="2022-09-02T05:04:40.288" v="2974" actId="478"/>
          <ac:spMkLst>
            <pc:docMk/>
            <pc:sldMk cId="2239102578" sldId="266"/>
            <ac:spMk id="8" creationId="{E2BBD5DE-1860-13AC-7A8F-7353616311A0}"/>
          </ac:spMkLst>
        </pc:spChg>
        <pc:spChg chg="add del mod">
          <ac:chgData name="chamroeun samreth" userId="a43d4f8bd8e9ad6d" providerId="LiveId" clId="{3672044E-3747-4906-94FB-53A43A9F585F}" dt="2022-09-02T05:07:57.965" v="3011" actId="113"/>
          <ac:spMkLst>
            <pc:docMk/>
            <pc:sldMk cId="2239102578" sldId="266"/>
            <ac:spMk id="9" creationId="{5815D765-2EF3-AB80-21E8-7A17AF745EFE}"/>
          </ac:spMkLst>
        </pc:spChg>
        <pc:spChg chg="add mod">
          <ac:chgData name="chamroeun samreth" userId="a43d4f8bd8e9ad6d" providerId="LiveId" clId="{3672044E-3747-4906-94FB-53A43A9F585F}" dt="2022-09-03T10:10:04.476" v="3047" actId="13926"/>
          <ac:spMkLst>
            <pc:docMk/>
            <pc:sldMk cId="2239102578" sldId="266"/>
            <ac:spMk id="10" creationId="{B01D170D-3F48-A1E2-E293-8C7A3BDE4DC7}"/>
          </ac:spMkLst>
        </pc:spChg>
        <pc:picChg chg="mod">
          <ac:chgData name="chamroeun samreth" userId="a43d4f8bd8e9ad6d" providerId="LiveId" clId="{3672044E-3747-4906-94FB-53A43A9F585F}" dt="2022-09-02T05:05:07.584" v="2978" actId="1076"/>
          <ac:picMkLst>
            <pc:docMk/>
            <pc:sldMk cId="2239102578" sldId="266"/>
            <ac:picMk id="5" creationId="{EE0DF369-A4E2-5E19-FAB6-D4DA8E5456AA}"/>
          </ac:picMkLst>
        </pc:picChg>
      </pc:sldChg>
      <pc:sldChg chg="del">
        <pc:chgData name="chamroeun samreth" userId="a43d4f8bd8e9ad6d" providerId="LiveId" clId="{3672044E-3747-4906-94FB-53A43A9F585F}" dt="2022-09-02T05:01:26.554" v="2934" actId="2696"/>
        <pc:sldMkLst>
          <pc:docMk/>
          <pc:sldMk cId="2659498238" sldId="266"/>
        </pc:sldMkLst>
      </pc:sldChg>
      <pc:sldChg chg="addSp delSp modSp add mod">
        <pc:chgData name="chamroeun samreth" userId="a43d4f8bd8e9ad6d" providerId="LiveId" clId="{3672044E-3747-4906-94FB-53A43A9F585F}" dt="2022-09-03T10:10:28.437" v="3048" actId="13926"/>
        <pc:sldMkLst>
          <pc:docMk/>
          <pc:sldMk cId="343052440" sldId="267"/>
        </pc:sldMkLst>
        <pc:spChg chg="add mod">
          <ac:chgData name="chamroeun samreth" userId="a43d4f8bd8e9ad6d" providerId="LiveId" clId="{3672044E-3747-4906-94FB-53A43A9F585F}" dt="2022-09-02T05:06:24.650" v="2987"/>
          <ac:spMkLst>
            <pc:docMk/>
            <pc:sldMk cId="343052440" sldId="267"/>
            <ac:spMk id="2" creationId="{C533E5CA-4D7D-1C87-0EF2-CF2B130EDDAA}"/>
          </ac:spMkLst>
        </pc:spChg>
        <pc:spChg chg="add mod">
          <ac:chgData name="chamroeun samreth" userId="a43d4f8bd8e9ad6d" providerId="LiveId" clId="{3672044E-3747-4906-94FB-53A43A9F585F}" dt="2022-09-03T10:10:28.437" v="3048" actId="13926"/>
          <ac:spMkLst>
            <pc:docMk/>
            <pc:sldMk cId="343052440" sldId="267"/>
            <ac:spMk id="3" creationId="{1F4550C7-84D6-36A6-AB81-C8263226803C}"/>
          </ac:spMkLst>
        </pc:spChg>
        <pc:spChg chg="del">
          <ac:chgData name="chamroeun samreth" userId="a43d4f8bd8e9ad6d" providerId="LiveId" clId="{3672044E-3747-4906-94FB-53A43A9F585F}" dt="2022-09-02T05:06:14.663" v="2985" actId="478"/>
          <ac:spMkLst>
            <pc:docMk/>
            <pc:sldMk cId="343052440" sldId="267"/>
            <ac:spMk id="9" creationId="{5815D765-2EF3-AB80-21E8-7A17AF745EFE}"/>
          </ac:spMkLst>
        </pc:spChg>
        <pc:spChg chg="del">
          <ac:chgData name="chamroeun samreth" userId="a43d4f8bd8e9ad6d" providerId="LiveId" clId="{3672044E-3747-4906-94FB-53A43A9F585F}" dt="2022-09-02T05:06:10.846" v="2984" actId="478"/>
          <ac:spMkLst>
            <pc:docMk/>
            <pc:sldMk cId="343052440" sldId="267"/>
            <ac:spMk id="10" creationId="{B01D170D-3F48-A1E2-E293-8C7A3BDE4DC7}"/>
          </ac:spMkLst>
        </pc:spChg>
      </pc:sldChg>
      <pc:sldChg chg="addSp delSp modSp add mod">
        <pc:chgData name="chamroeun samreth" userId="a43d4f8bd8e9ad6d" providerId="LiveId" clId="{3672044E-3747-4906-94FB-53A43A9F585F}" dt="2022-09-02T05:08:10.786" v="3012" actId="13926"/>
        <pc:sldMkLst>
          <pc:docMk/>
          <pc:sldMk cId="4174679441" sldId="268"/>
        </pc:sldMkLst>
        <pc:spChg chg="del">
          <ac:chgData name="chamroeun samreth" userId="a43d4f8bd8e9ad6d" providerId="LiveId" clId="{3672044E-3747-4906-94FB-53A43A9F585F}" dt="2022-09-02T05:07:06.279" v="2999" actId="478"/>
          <ac:spMkLst>
            <pc:docMk/>
            <pc:sldMk cId="4174679441" sldId="268"/>
            <ac:spMk id="2" creationId="{C533E5CA-4D7D-1C87-0EF2-CF2B130EDDAA}"/>
          </ac:spMkLst>
        </pc:spChg>
        <pc:spChg chg="del">
          <ac:chgData name="chamroeun samreth" userId="a43d4f8bd8e9ad6d" providerId="LiveId" clId="{3672044E-3747-4906-94FB-53A43A9F585F}" dt="2022-09-02T05:07:03.222" v="2998" actId="478"/>
          <ac:spMkLst>
            <pc:docMk/>
            <pc:sldMk cId="4174679441" sldId="268"/>
            <ac:spMk id="3" creationId="{1F4550C7-84D6-36A6-AB81-C8263226803C}"/>
          </ac:spMkLst>
        </pc:spChg>
        <pc:spChg chg="add del mod">
          <ac:chgData name="chamroeun samreth" userId="a43d4f8bd8e9ad6d" providerId="LiveId" clId="{3672044E-3747-4906-94FB-53A43A9F585F}" dt="2022-09-02T05:07:09.649" v="3000" actId="478"/>
          <ac:spMkLst>
            <pc:docMk/>
            <pc:sldMk cId="4174679441" sldId="268"/>
            <ac:spMk id="6" creationId="{F36E8BC2-31AB-1D17-C84F-82B10F1822BD}"/>
          </ac:spMkLst>
        </pc:spChg>
        <pc:spChg chg="add del mod">
          <ac:chgData name="chamroeun samreth" userId="a43d4f8bd8e9ad6d" providerId="LiveId" clId="{3672044E-3747-4906-94FB-53A43A9F585F}" dt="2022-09-02T05:07:15.198" v="3001" actId="478"/>
          <ac:spMkLst>
            <pc:docMk/>
            <pc:sldMk cId="4174679441" sldId="268"/>
            <ac:spMk id="8" creationId="{5F3D90A4-10D5-BE69-DA31-5218994FC352}"/>
          </ac:spMkLst>
        </pc:spChg>
        <pc:spChg chg="add mod">
          <ac:chgData name="chamroeun samreth" userId="a43d4f8bd8e9ad6d" providerId="LiveId" clId="{3672044E-3747-4906-94FB-53A43A9F585F}" dt="2022-09-02T05:07:34.551" v="3004" actId="13926"/>
          <ac:spMkLst>
            <pc:docMk/>
            <pc:sldMk cId="4174679441" sldId="268"/>
            <ac:spMk id="9" creationId="{4029C42E-02C1-2F9B-DA4E-C4D475C907EA}"/>
          </ac:spMkLst>
        </pc:spChg>
        <pc:spChg chg="add mod">
          <ac:chgData name="chamroeun samreth" userId="a43d4f8bd8e9ad6d" providerId="LiveId" clId="{3672044E-3747-4906-94FB-53A43A9F585F}" dt="2022-09-02T05:08:10.786" v="3012" actId="13926"/>
          <ac:spMkLst>
            <pc:docMk/>
            <pc:sldMk cId="4174679441" sldId="268"/>
            <ac:spMk id="10" creationId="{3900AB90-4ED4-BEAA-B13B-EA055E8F5FCC}"/>
          </ac:spMkLst>
        </pc:spChg>
      </pc:sldChg>
    </pc:docChg>
  </pc:docChgLst>
</pc:chgInfo>
</file>

<file path=ppt/media/hdphoto1.wdp>
</file>

<file path=ppt/media/image1.jpe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1CC09-5DFC-7916-0B22-14ECC4F547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82A6F52A-78D1-764F-C303-BC3129048B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781D3747-3C64-28F8-52FC-6CBB73631DA4}"/>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5" name="Footer Placeholder 4">
            <a:extLst>
              <a:ext uri="{FF2B5EF4-FFF2-40B4-BE49-F238E27FC236}">
                <a16:creationId xmlns:a16="http://schemas.microsoft.com/office/drawing/2014/main" id="{F0D453F6-22C2-D836-56D1-DE4A55B4E81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6F34BBB-6775-2E1D-A182-1C2B8FA30A12}"/>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1350328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664FF-4615-A7C7-35AC-9C8E0A5920E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6E87613-5CE1-A73A-6BAB-B91E51884A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8E2382B-4EA9-A4C1-BAA2-36C5EFCB18F1}"/>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5" name="Footer Placeholder 4">
            <a:extLst>
              <a:ext uri="{FF2B5EF4-FFF2-40B4-BE49-F238E27FC236}">
                <a16:creationId xmlns:a16="http://schemas.microsoft.com/office/drawing/2014/main" id="{7EFE9B26-9AFD-6DAE-1375-8FFBA007456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C7407F9-F378-8F4B-120C-42294721D09B}"/>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1547043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CFD5C1-CA4A-A835-3820-4C748E5021D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6F1E3F0-6AF1-926D-6FE1-7FF5045E3F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5EC065F-9B7C-11BB-2E18-C3550AFFC4D5}"/>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5" name="Footer Placeholder 4">
            <a:extLst>
              <a:ext uri="{FF2B5EF4-FFF2-40B4-BE49-F238E27FC236}">
                <a16:creationId xmlns:a16="http://schemas.microsoft.com/office/drawing/2014/main" id="{3200D72A-F0F5-1651-9415-6896486E07D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517A07D-F525-9420-A9A1-D0570516AC16}"/>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1568893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47AD7-6182-357D-FF8A-4BF21BC138BF}"/>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CF4F812F-504D-3B10-CDEF-140B87C3E1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717396B-66A7-DF89-638D-5109BB302E5E}"/>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5" name="Footer Placeholder 4">
            <a:extLst>
              <a:ext uri="{FF2B5EF4-FFF2-40B4-BE49-F238E27FC236}">
                <a16:creationId xmlns:a16="http://schemas.microsoft.com/office/drawing/2014/main" id="{BDA21B23-2156-BF79-32A0-73F3E8E8631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DDB060B-E325-EBF0-49F8-FE33C45917DC}"/>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705017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7B596-9622-5C08-347F-761F48804C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E41339D3-4042-C2D0-3E6B-C874024E0B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112F2B-79DB-F8FA-7C43-7233755BF8A7}"/>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5" name="Footer Placeholder 4">
            <a:extLst>
              <a:ext uri="{FF2B5EF4-FFF2-40B4-BE49-F238E27FC236}">
                <a16:creationId xmlns:a16="http://schemas.microsoft.com/office/drawing/2014/main" id="{E958035B-5001-7594-8141-3FCCC29A646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0F8DFE4-2345-24B9-9B54-239D5DE7D2CD}"/>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4003683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1109F-91A4-E2AA-59D8-5D3BAB989F5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705EE341-87BC-CB74-6F29-4037F057B2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99D63F1D-4112-8B17-4BE1-BD2B614ABD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3BD82EFE-8879-C3D2-264C-CD3DEF637075}"/>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6" name="Footer Placeholder 5">
            <a:extLst>
              <a:ext uri="{FF2B5EF4-FFF2-40B4-BE49-F238E27FC236}">
                <a16:creationId xmlns:a16="http://schemas.microsoft.com/office/drawing/2014/main" id="{432084D2-FC4F-C2C1-7CA6-31E67F443FC8}"/>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5C0B6B7-89D1-D751-A89D-F0AC72D0E7C1}"/>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1563822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B7A95-0412-F78D-7E86-6759699FEEB7}"/>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D98A60C7-44B1-D313-CD5A-8B4E757D5C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155636A-8474-6D59-2639-33A30F4AFD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0C8AD1B8-526D-10C1-4552-1774672443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2DF13E-52F1-021B-AF5B-D6F59856A1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9E662CDF-D2E8-BFE3-9338-46E7A7600328}"/>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8" name="Footer Placeholder 7">
            <a:extLst>
              <a:ext uri="{FF2B5EF4-FFF2-40B4-BE49-F238E27FC236}">
                <a16:creationId xmlns:a16="http://schemas.microsoft.com/office/drawing/2014/main" id="{BBF47C4E-1DA5-C5F2-2FDC-7085D4C3D6CA}"/>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468BE1A1-55B5-5054-0BCA-90EA8FA379F2}"/>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1919011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8B591-21D5-44B2-258F-F6832F36B360}"/>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D0C41DF-C3B7-D0D6-8E6C-EECB8C088716}"/>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4" name="Footer Placeholder 3">
            <a:extLst>
              <a:ext uri="{FF2B5EF4-FFF2-40B4-BE49-F238E27FC236}">
                <a16:creationId xmlns:a16="http://schemas.microsoft.com/office/drawing/2014/main" id="{A5067DD3-5195-C5C8-3CB5-EC6AB4DE2FA6}"/>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DB98ED10-D64F-FCC9-C753-E2B88F90292F}"/>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1104893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518F920-0259-F344-3EA9-A417BDFCBB18}"/>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3" name="Footer Placeholder 2">
            <a:extLst>
              <a:ext uri="{FF2B5EF4-FFF2-40B4-BE49-F238E27FC236}">
                <a16:creationId xmlns:a16="http://schemas.microsoft.com/office/drawing/2014/main" id="{8E4ED579-008E-00A6-9114-E80DC6AF51E1}"/>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8F490235-67D1-7BF1-B13D-AECEF8D082A2}"/>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1565142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65C74-4695-1116-B2FC-65B35718DF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69BA2E8-64B4-6346-A7AE-99A20A6C38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E259F11C-9B02-6312-F014-60A88BCB7D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A42095-70F6-7B00-9B62-FD8840C5A3A1}"/>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6" name="Footer Placeholder 5">
            <a:extLst>
              <a:ext uri="{FF2B5EF4-FFF2-40B4-BE49-F238E27FC236}">
                <a16:creationId xmlns:a16="http://schemas.microsoft.com/office/drawing/2014/main" id="{B420A3EA-5E30-4AE9-11A9-E6039772BCD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9D5FBD57-B09F-2B0D-61AE-E899E9B7B03F}"/>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4105808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07B72-D295-D5C6-52A8-A74F4C6715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99E9CBF-E3A2-8F84-81DF-B07C657DB9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D135CCB0-FEA3-EC27-AC78-C7625F2B08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F624F7-12BC-E0D2-BD1D-DF76B56DC866}"/>
              </a:ext>
            </a:extLst>
          </p:cNvPr>
          <p:cNvSpPr>
            <a:spLocks noGrp="1"/>
          </p:cNvSpPr>
          <p:nvPr>
            <p:ph type="dt" sz="half" idx="10"/>
          </p:nvPr>
        </p:nvSpPr>
        <p:spPr/>
        <p:txBody>
          <a:bodyPr/>
          <a:lstStyle/>
          <a:p>
            <a:fld id="{D247B789-0DF7-4EC8-8FCB-3C976BCD8D77}" type="datetimeFigureOut">
              <a:rPr lang="en-AU" smtClean="0"/>
              <a:t>3/09/2022</a:t>
            </a:fld>
            <a:endParaRPr lang="en-AU"/>
          </a:p>
        </p:txBody>
      </p:sp>
      <p:sp>
        <p:nvSpPr>
          <p:cNvPr id="6" name="Footer Placeholder 5">
            <a:extLst>
              <a:ext uri="{FF2B5EF4-FFF2-40B4-BE49-F238E27FC236}">
                <a16:creationId xmlns:a16="http://schemas.microsoft.com/office/drawing/2014/main" id="{43DC4ADC-3218-2365-5968-43B0FC36C1FF}"/>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E1BC905-9206-6712-DF17-E229B5B4A017}"/>
              </a:ext>
            </a:extLst>
          </p:cNvPr>
          <p:cNvSpPr>
            <a:spLocks noGrp="1"/>
          </p:cNvSpPr>
          <p:nvPr>
            <p:ph type="sldNum" sz="quarter" idx="12"/>
          </p:nvPr>
        </p:nvSpPr>
        <p:spPr/>
        <p:txBody>
          <a:bodyPr/>
          <a:lstStyle/>
          <a:p>
            <a:fld id="{68E1E84A-C12C-4362-91D6-F580BD95B65A}" type="slidenum">
              <a:rPr lang="en-AU" smtClean="0"/>
              <a:t>‹#›</a:t>
            </a:fld>
            <a:endParaRPr lang="en-AU"/>
          </a:p>
        </p:txBody>
      </p:sp>
    </p:spTree>
    <p:extLst>
      <p:ext uri="{BB962C8B-B14F-4D97-AF65-F5344CB8AC3E}">
        <p14:creationId xmlns:p14="http://schemas.microsoft.com/office/powerpoint/2010/main" val="918148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5EA0A3-6276-6E2B-6EFF-CA786B9BF2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56A4202-11AC-034F-18CB-93D2C84E8D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8670A5E-66F6-308F-2435-147FCC1463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47B789-0DF7-4EC8-8FCB-3C976BCD8D77}" type="datetimeFigureOut">
              <a:rPr lang="en-AU" smtClean="0"/>
              <a:t>3/09/2022</a:t>
            </a:fld>
            <a:endParaRPr lang="en-AU"/>
          </a:p>
        </p:txBody>
      </p:sp>
      <p:sp>
        <p:nvSpPr>
          <p:cNvPr id="5" name="Footer Placeholder 4">
            <a:extLst>
              <a:ext uri="{FF2B5EF4-FFF2-40B4-BE49-F238E27FC236}">
                <a16:creationId xmlns:a16="http://schemas.microsoft.com/office/drawing/2014/main" id="{2FF482FE-E7E7-678A-3663-AD981AC7C7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F9E11C74-5667-110C-FFFC-FD76BDA6D1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E1E84A-C12C-4362-91D6-F580BD95B65A}" type="slidenum">
              <a:rPr lang="en-AU" smtClean="0"/>
              <a:t>‹#›</a:t>
            </a:fld>
            <a:endParaRPr lang="en-AU"/>
          </a:p>
        </p:txBody>
      </p:sp>
    </p:spTree>
    <p:extLst>
      <p:ext uri="{BB962C8B-B14F-4D97-AF65-F5344CB8AC3E}">
        <p14:creationId xmlns:p14="http://schemas.microsoft.com/office/powerpoint/2010/main" val="11161000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treet-level view of car wheels">
            <a:extLst>
              <a:ext uri="{FF2B5EF4-FFF2-40B4-BE49-F238E27FC236}">
                <a16:creationId xmlns:a16="http://schemas.microsoft.com/office/drawing/2014/main" id="{06BADC11-9AAF-D807-69BA-387C135155BC}"/>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C7638D9-7B0D-EFBF-8598-CF64AE387370}"/>
              </a:ext>
            </a:extLst>
          </p:cNvPr>
          <p:cNvSpPr>
            <a:spLocks noGrp="1"/>
          </p:cNvSpPr>
          <p:nvPr>
            <p:ph type="ctrTitle"/>
          </p:nvPr>
        </p:nvSpPr>
        <p:spPr>
          <a:xfrm>
            <a:off x="245533" y="1122363"/>
            <a:ext cx="11624734" cy="2387600"/>
          </a:xfrm>
        </p:spPr>
        <p:txBody>
          <a:bodyPr anchor="ctr">
            <a:normAutofit/>
          </a:bodyPr>
          <a:lstStyle/>
          <a:p>
            <a:r>
              <a:rPr lang="en-AU" sz="5400" b="1" dirty="0">
                <a:latin typeface="Amasis MT Pro Black" panose="02040A04050005020304" pitchFamily="18" charset="0"/>
              </a:rPr>
              <a:t>Forces and Vehicle Safety</a:t>
            </a:r>
            <a:br>
              <a:rPr lang="en-AU" sz="5400" b="1" dirty="0">
                <a:latin typeface="Amasis MT Pro Black" panose="02040A04050005020304" pitchFamily="18" charset="0"/>
              </a:rPr>
            </a:br>
            <a:r>
              <a:rPr lang="en-AU" sz="5400" b="1" dirty="0">
                <a:latin typeface="Amasis MT Pro Black" panose="02040A04050005020304" pitchFamily="18" charset="0"/>
              </a:rPr>
              <a:t>Task 11 </a:t>
            </a:r>
          </a:p>
        </p:txBody>
      </p:sp>
      <p:sp>
        <p:nvSpPr>
          <p:cNvPr id="3" name="Subtitle 2">
            <a:extLst>
              <a:ext uri="{FF2B5EF4-FFF2-40B4-BE49-F238E27FC236}">
                <a16:creationId xmlns:a16="http://schemas.microsoft.com/office/drawing/2014/main" id="{A5C414A2-50B8-135E-3A8D-8A28CCC3A7A4}"/>
              </a:ext>
            </a:extLst>
          </p:cNvPr>
          <p:cNvSpPr>
            <a:spLocks noGrp="1"/>
          </p:cNvSpPr>
          <p:nvPr>
            <p:ph type="subTitle" idx="1"/>
          </p:nvPr>
        </p:nvSpPr>
        <p:spPr>
          <a:xfrm>
            <a:off x="1058333" y="3804445"/>
            <a:ext cx="9144000" cy="1655762"/>
          </a:xfrm>
        </p:spPr>
        <p:txBody>
          <a:bodyPr>
            <a:normAutofit/>
          </a:bodyPr>
          <a:lstStyle/>
          <a:p>
            <a:r>
              <a:rPr lang="en-AU" sz="4200" dirty="0"/>
              <a:t>Presented by Emma</a:t>
            </a:r>
          </a:p>
        </p:txBody>
      </p:sp>
    </p:spTree>
    <p:extLst>
      <p:ext uri="{BB962C8B-B14F-4D97-AF65-F5344CB8AC3E}">
        <p14:creationId xmlns:p14="http://schemas.microsoft.com/office/powerpoint/2010/main" val="3871386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Empty road with rocky cliffs on the side">
            <a:extLst>
              <a:ext uri="{FF2B5EF4-FFF2-40B4-BE49-F238E27FC236}">
                <a16:creationId xmlns:a16="http://schemas.microsoft.com/office/drawing/2014/main" id="{EE0DF369-A4E2-5E19-FAB6-D4DA8E5456AA}"/>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95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5EFBDD6-7549-D8FE-29C6-36E196C60CBA}"/>
              </a:ext>
            </a:extLst>
          </p:cNvPr>
          <p:cNvSpPr>
            <a:spLocks noGrp="1"/>
          </p:cNvSpPr>
          <p:nvPr>
            <p:ph type="title"/>
          </p:nvPr>
        </p:nvSpPr>
        <p:spPr>
          <a:xfrm>
            <a:off x="838200" y="195792"/>
            <a:ext cx="10515600" cy="1325563"/>
          </a:xfrm>
        </p:spPr>
        <p:txBody>
          <a:bodyPr>
            <a:normAutofit/>
          </a:bodyPr>
          <a:lstStyle/>
          <a:p>
            <a:r>
              <a:rPr lang="en-AU" sz="4000" b="1" dirty="0">
                <a:solidFill>
                  <a:srgbClr val="0070C0"/>
                </a:solidFill>
                <a:highlight>
                  <a:srgbClr val="00FFFF"/>
                </a:highlight>
              </a:rPr>
              <a:t> Principle A - Increasing the time of the collision</a:t>
            </a:r>
          </a:p>
        </p:txBody>
      </p:sp>
      <p:sp>
        <p:nvSpPr>
          <p:cNvPr id="3" name="Content Placeholder 2">
            <a:extLst>
              <a:ext uri="{FF2B5EF4-FFF2-40B4-BE49-F238E27FC236}">
                <a16:creationId xmlns:a16="http://schemas.microsoft.com/office/drawing/2014/main" id="{5E8F8769-6BCF-3790-77CE-D1AF11E9A562}"/>
              </a:ext>
            </a:extLst>
          </p:cNvPr>
          <p:cNvSpPr>
            <a:spLocks noGrp="1"/>
          </p:cNvSpPr>
          <p:nvPr>
            <p:ph idx="1"/>
          </p:nvPr>
        </p:nvSpPr>
        <p:spPr>
          <a:xfrm>
            <a:off x="829733" y="1825624"/>
            <a:ext cx="10515600" cy="4727575"/>
          </a:xfrm>
        </p:spPr>
        <p:txBody>
          <a:bodyPr>
            <a:normAutofit/>
          </a:bodyPr>
          <a:lstStyle/>
          <a:p>
            <a:pPr>
              <a:lnSpc>
                <a:spcPct val="200000"/>
              </a:lnSpc>
            </a:pPr>
            <a:r>
              <a:rPr lang="en-GB" sz="2400" b="1" i="0" dirty="0">
                <a:solidFill>
                  <a:srgbClr val="212529"/>
                </a:solidFill>
                <a:effectLst/>
              </a:rPr>
              <a:t>Cars are designed to collapse on impact thus extending the time of the collision and reducing the impact force. This is the reason they can't be too durable</a:t>
            </a:r>
          </a:p>
          <a:p>
            <a:pPr>
              <a:lnSpc>
                <a:spcPct val="200000"/>
              </a:lnSpc>
            </a:pPr>
            <a:r>
              <a:rPr lang="en-GB" sz="2400" b="1" dirty="0">
                <a:solidFill>
                  <a:srgbClr val="212529"/>
                </a:solidFill>
              </a:rPr>
              <a:t>This reduces the impulse which is calculated as I = f x t</a:t>
            </a:r>
          </a:p>
          <a:p>
            <a:pPr>
              <a:lnSpc>
                <a:spcPct val="200000"/>
              </a:lnSpc>
            </a:pPr>
            <a:r>
              <a:rPr lang="en-GB" sz="2400" b="1" i="0" dirty="0">
                <a:solidFill>
                  <a:srgbClr val="333333"/>
                </a:solidFill>
                <a:effectLst/>
                <a:highlight>
                  <a:srgbClr val="FFFF00"/>
                </a:highlight>
              </a:rPr>
              <a:t>Crumple zones </a:t>
            </a:r>
            <a:r>
              <a:rPr lang="en-GB" sz="2400" b="1" i="0" dirty="0">
                <a:solidFill>
                  <a:srgbClr val="333333"/>
                </a:solidFill>
                <a:effectLst/>
              </a:rPr>
              <a:t>are areas of a vehicle that are designed to crush in a controlled way in a collision. They increase the time taken to change the momentum of the driver and passengers in a crash, which reduces the force involved</a:t>
            </a:r>
            <a:r>
              <a:rPr lang="en-GB" sz="2400" i="0" dirty="0">
                <a:solidFill>
                  <a:srgbClr val="333333"/>
                </a:solidFill>
                <a:effectLst/>
              </a:rPr>
              <a:t>.</a:t>
            </a:r>
            <a:endParaRPr lang="en-AU" sz="2400" dirty="0"/>
          </a:p>
        </p:txBody>
      </p:sp>
    </p:spTree>
    <p:extLst>
      <p:ext uri="{BB962C8B-B14F-4D97-AF65-F5344CB8AC3E}">
        <p14:creationId xmlns:p14="http://schemas.microsoft.com/office/powerpoint/2010/main" val="3196687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Empty road with rocky cliffs on the side">
            <a:extLst>
              <a:ext uri="{FF2B5EF4-FFF2-40B4-BE49-F238E27FC236}">
                <a16:creationId xmlns:a16="http://schemas.microsoft.com/office/drawing/2014/main" id="{EE0DF369-A4E2-5E19-FAB6-D4DA8E5456AA}"/>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95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Title 1">
            <a:extLst>
              <a:ext uri="{FF2B5EF4-FFF2-40B4-BE49-F238E27FC236}">
                <a16:creationId xmlns:a16="http://schemas.microsoft.com/office/drawing/2014/main" id="{5815D765-2EF3-AB80-21E8-7A17AF745EFE}"/>
              </a:ext>
            </a:extLst>
          </p:cNvPr>
          <p:cNvSpPr txBox="1">
            <a:spLocks/>
          </p:cNvSpPr>
          <p:nvPr/>
        </p:nvSpPr>
        <p:spPr>
          <a:xfrm>
            <a:off x="941070" y="548005"/>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en-AU" sz="3200" b="1" dirty="0">
                <a:solidFill>
                  <a:srgbClr val="0070C0"/>
                </a:solidFill>
                <a:highlight>
                  <a:srgbClr val="00FFFF"/>
                </a:highlight>
              </a:rPr>
              <a:t>Principle B- Spreading the forces of impact over the largest possible area &amp; ensuring stability of the vehicle </a:t>
            </a:r>
          </a:p>
        </p:txBody>
      </p:sp>
      <p:sp>
        <p:nvSpPr>
          <p:cNvPr id="10" name="Content Placeholder 2">
            <a:extLst>
              <a:ext uri="{FF2B5EF4-FFF2-40B4-BE49-F238E27FC236}">
                <a16:creationId xmlns:a16="http://schemas.microsoft.com/office/drawing/2014/main" id="{B01D170D-3F48-A1E2-E293-8C7A3BDE4DC7}"/>
              </a:ext>
            </a:extLst>
          </p:cNvPr>
          <p:cNvSpPr txBox="1">
            <a:spLocks/>
          </p:cNvSpPr>
          <p:nvPr/>
        </p:nvSpPr>
        <p:spPr>
          <a:xfrm>
            <a:off x="838200" y="230330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AU" b="1" dirty="0">
                <a:highlight>
                  <a:srgbClr val="FFFF00"/>
                </a:highlight>
              </a:rPr>
              <a:t>ENSURING CAR STABILITY</a:t>
            </a:r>
            <a:r>
              <a:rPr lang="en-AU" b="1" dirty="0"/>
              <a:t> --- Lower centre of gravity, where the cars are lower to the ground and heavier at the base to stop the car from rolling over and causing harm to the people inside. </a:t>
            </a:r>
          </a:p>
          <a:p>
            <a:pPr>
              <a:lnSpc>
                <a:spcPct val="150000"/>
              </a:lnSpc>
            </a:pPr>
            <a:r>
              <a:rPr lang="en-AU" b="1" dirty="0">
                <a:highlight>
                  <a:srgbClr val="FFFF00"/>
                </a:highlight>
              </a:rPr>
              <a:t>SPREADING THE FORCES</a:t>
            </a:r>
            <a:r>
              <a:rPr lang="en-AU" b="1" dirty="0"/>
              <a:t> --- </a:t>
            </a:r>
            <a:r>
              <a:rPr lang="en-AU" b="1" dirty="0">
                <a:highlight>
                  <a:srgbClr val="FFFF00"/>
                </a:highlight>
              </a:rPr>
              <a:t>Crumple zones </a:t>
            </a:r>
            <a:r>
              <a:rPr lang="en-AU" b="1" dirty="0"/>
              <a:t>at the front of the car spread the force of the crash so that less energy is transferred to the driver or passengers. </a:t>
            </a:r>
          </a:p>
        </p:txBody>
      </p:sp>
    </p:spTree>
    <p:extLst>
      <p:ext uri="{BB962C8B-B14F-4D97-AF65-F5344CB8AC3E}">
        <p14:creationId xmlns:p14="http://schemas.microsoft.com/office/powerpoint/2010/main" val="2239102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Empty road with rocky cliffs on the side">
            <a:extLst>
              <a:ext uri="{FF2B5EF4-FFF2-40B4-BE49-F238E27FC236}">
                <a16:creationId xmlns:a16="http://schemas.microsoft.com/office/drawing/2014/main" id="{EE0DF369-A4E2-5E19-FAB6-D4DA8E5456AA}"/>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95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533E5CA-4D7D-1C87-0EF2-CF2B130EDDAA}"/>
              </a:ext>
            </a:extLst>
          </p:cNvPr>
          <p:cNvSpPr>
            <a:spLocks noGrp="1"/>
          </p:cNvSpPr>
          <p:nvPr>
            <p:ph type="title"/>
          </p:nvPr>
        </p:nvSpPr>
        <p:spPr>
          <a:xfrm>
            <a:off x="838200" y="365125"/>
            <a:ext cx="10515600" cy="1325563"/>
          </a:xfrm>
        </p:spPr>
        <p:txBody>
          <a:bodyPr>
            <a:normAutofit fontScale="90000"/>
          </a:bodyPr>
          <a:lstStyle/>
          <a:p>
            <a:pPr algn="ctr">
              <a:lnSpc>
                <a:spcPct val="150000"/>
              </a:lnSpc>
            </a:pPr>
            <a:r>
              <a:rPr lang="en-AU" b="1" dirty="0">
                <a:solidFill>
                  <a:srgbClr val="0070C0"/>
                </a:solidFill>
                <a:highlight>
                  <a:srgbClr val="00FFFF"/>
                </a:highlight>
              </a:rPr>
              <a:t>Principle C -Minimizing contact of the person with the interior of the vehicle</a:t>
            </a:r>
          </a:p>
        </p:txBody>
      </p:sp>
      <p:sp>
        <p:nvSpPr>
          <p:cNvPr id="3" name="Content Placeholder 2">
            <a:extLst>
              <a:ext uri="{FF2B5EF4-FFF2-40B4-BE49-F238E27FC236}">
                <a16:creationId xmlns:a16="http://schemas.microsoft.com/office/drawing/2014/main" id="{1F4550C7-84D6-36A6-AB81-C8263226803C}"/>
              </a:ext>
            </a:extLst>
          </p:cNvPr>
          <p:cNvSpPr>
            <a:spLocks noGrp="1"/>
          </p:cNvSpPr>
          <p:nvPr>
            <p:ph idx="1"/>
          </p:nvPr>
        </p:nvSpPr>
        <p:spPr>
          <a:xfrm>
            <a:off x="838200" y="2316692"/>
            <a:ext cx="10515600" cy="4351338"/>
          </a:xfrm>
        </p:spPr>
        <p:txBody>
          <a:bodyPr anchor="ctr"/>
          <a:lstStyle/>
          <a:p>
            <a:pPr>
              <a:lnSpc>
                <a:spcPct val="200000"/>
              </a:lnSpc>
            </a:pPr>
            <a:r>
              <a:rPr lang="en-AU" b="1" dirty="0">
                <a:highlight>
                  <a:srgbClr val="FFFF00"/>
                </a:highlight>
              </a:rPr>
              <a:t>SEATBELTS &amp; AIRBAGS</a:t>
            </a:r>
            <a:r>
              <a:rPr lang="en-AU" b="1" dirty="0"/>
              <a:t> --- </a:t>
            </a:r>
            <a:r>
              <a:rPr lang="en-AU" b="1" dirty="0">
                <a:highlight>
                  <a:srgbClr val="FFFF00"/>
                </a:highlight>
              </a:rPr>
              <a:t>Seatbelts</a:t>
            </a:r>
            <a:r>
              <a:rPr lang="en-AU" b="1" dirty="0"/>
              <a:t> help protect people from moving inside the car after a car accident so they don’t make contact with the inside of the car and hurt themselves. Airbags activate when the car has a crash and prevent the passenger or driver from hitting against the inside of the car.  </a:t>
            </a:r>
          </a:p>
        </p:txBody>
      </p:sp>
    </p:spTree>
    <p:extLst>
      <p:ext uri="{BB962C8B-B14F-4D97-AF65-F5344CB8AC3E}">
        <p14:creationId xmlns:p14="http://schemas.microsoft.com/office/powerpoint/2010/main" val="343052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Empty road with rocky cliffs on the side">
            <a:extLst>
              <a:ext uri="{FF2B5EF4-FFF2-40B4-BE49-F238E27FC236}">
                <a16:creationId xmlns:a16="http://schemas.microsoft.com/office/drawing/2014/main" id="{EE0DF369-A4E2-5E19-FAB6-D4DA8E5456AA}"/>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95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Title 1">
            <a:extLst>
              <a:ext uri="{FF2B5EF4-FFF2-40B4-BE49-F238E27FC236}">
                <a16:creationId xmlns:a16="http://schemas.microsoft.com/office/drawing/2014/main" id="{4029C42E-02C1-2F9B-DA4E-C4D475C907EA}"/>
              </a:ext>
            </a:extLst>
          </p:cNvPr>
          <p:cNvSpPr>
            <a:spLocks noGrp="1"/>
          </p:cNvSpPr>
          <p:nvPr>
            <p:ph type="title"/>
          </p:nvPr>
        </p:nvSpPr>
        <p:spPr>
          <a:xfrm>
            <a:off x="838200" y="365125"/>
            <a:ext cx="10515600" cy="1325563"/>
          </a:xfrm>
        </p:spPr>
        <p:txBody>
          <a:bodyPr/>
          <a:lstStyle/>
          <a:p>
            <a:r>
              <a:rPr lang="en-AU" dirty="0">
                <a:highlight>
                  <a:srgbClr val="00FFFF"/>
                </a:highlight>
              </a:rPr>
              <a:t>Principle D - Keeping the person inside the  vehicle </a:t>
            </a:r>
          </a:p>
        </p:txBody>
      </p:sp>
      <p:sp>
        <p:nvSpPr>
          <p:cNvPr id="10" name="Content Placeholder 2">
            <a:extLst>
              <a:ext uri="{FF2B5EF4-FFF2-40B4-BE49-F238E27FC236}">
                <a16:creationId xmlns:a16="http://schemas.microsoft.com/office/drawing/2014/main" id="{3900AB90-4ED4-BEAA-B13B-EA055E8F5FCC}"/>
              </a:ext>
            </a:extLst>
          </p:cNvPr>
          <p:cNvSpPr>
            <a:spLocks noGrp="1"/>
          </p:cNvSpPr>
          <p:nvPr>
            <p:ph idx="1"/>
          </p:nvPr>
        </p:nvSpPr>
        <p:spPr>
          <a:xfrm>
            <a:off x="838200" y="1825625"/>
            <a:ext cx="10515600" cy="4351338"/>
          </a:xfrm>
        </p:spPr>
        <p:txBody>
          <a:bodyPr/>
          <a:lstStyle/>
          <a:p>
            <a:r>
              <a:rPr lang="en-AU" b="1" dirty="0"/>
              <a:t>Safety features that keep the occupant in the car are </a:t>
            </a:r>
            <a:r>
              <a:rPr lang="en-AU" b="1" dirty="0">
                <a:highlight>
                  <a:srgbClr val="FFFF00"/>
                </a:highlight>
              </a:rPr>
              <a:t>seatbelts</a:t>
            </a:r>
            <a:r>
              <a:rPr lang="en-AU" b="1" dirty="0"/>
              <a:t>. If a crash was to occur, the occupant will continue to move forward. This applies to Newtons first law of motion. </a:t>
            </a:r>
          </a:p>
          <a:p>
            <a:r>
              <a:rPr lang="en-AU" b="1" dirty="0"/>
              <a:t>That an object will continue to move unless acted upon by an external force. </a:t>
            </a:r>
          </a:p>
          <a:p>
            <a:r>
              <a:rPr lang="en-AU" b="1" dirty="0"/>
              <a:t>If the car was to crash, the seatbelt will keep the driver and passengers locked it to avoid motion forward.</a:t>
            </a:r>
          </a:p>
        </p:txBody>
      </p:sp>
    </p:spTree>
    <p:extLst>
      <p:ext uri="{BB962C8B-B14F-4D97-AF65-F5344CB8AC3E}">
        <p14:creationId xmlns:p14="http://schemas.microsoft.com/office/powerpoint/2010/main" val="4174679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Empty road with rocky cliffs on the side">
            <a:extLst>
              <a:ext uri="{FF2B5EF4-FFF2-40B4-BE49-F238E27FC236}">
                <a16:creationId xmlns:a16="http://schemas.microsoft.com/office/drawing/2014/main" id="{F705F7DE-4BCC-EBE7-858D-DC641807AEBD}"/>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50800"/>
            <a:ext cx="12192000" cy="6858000"/>
          </a:xfrm>
          <a:prstGeom prst="rect">
            <a:avLst/>
          </a:prstGeom>
        </p:spPr>
      </p:pic>
      <p:sp>
        <p:nvSpPr>
          <p:cNvPr id="2" name="Title 1">
            <a:extLst>
              <a:ext uri="{FF2B5EF4-FFF2-40B4-BE49-F238E27FC236}">
                <a16:creationId xmlns:a16="http://schemas.microsoft.com/office/drawing/2014/main" id="{CFAF994B-6161-DCF0-7CAD-4EF0F5DDB678}"/>
              </a:ext>
            </a:extLst>
          </p:cNvPr>
          <p:cNvSpPr>
            <a:spLocks noGrp="1"/>
          </p:cNvSpPr>
          <p:nvPr>
            <p:ph type="title"/>
          </p:nvPr>
        </p:nvSpPr>
        <p:spPr/>
        <p:txBody>
          <a:bodyPr/>
          <a:lstStyle/>
          <a:p>
            <a:r>
              <a:rPr lang="en-AU" dirty="0">
                <a:highlight>
                  <a:srgbClr val="00FFFF"/>
                </a:highlight>
              </a:rPr>
              <a:t>VW - 1960</a:t>
            </a:r>
          </a:p>
        </p:txBody>
      </p:sp>
      <p:sp>
        <p:nvSpPr>
          <p:cNvPr id="3" name="Content Placeholder 2">
            <a:extLst>
              <a:ext uri="{FF2B5EF4-FFF2-40B4-BE49-F238E27FC236}">
                <a16:creationId xmlns:a16="http://schemas.microsoft.com/office/drawing/2014/main" id="{369A59A6-5D1B-F9A8-B6A2-567DA253E249}"/>
              </a:ext>
            </a:extLst>
          </p:cNvPr>
          <p:cNvSpPr>
            <a:spLocks noGrp="1"/>
          </p:cNvSpPr>
          <p:nvPr>
            <p:ph idx="1"/>
          </p:nvPr>
        </p:nvSpPr>
        <p:spPr/>
        <p:txBody>
          <a:bodyPr>
            <a:normAutofit lnSpcReduction="10000"/>
          </a:bodyPr>
          <a:lstStyle/>
          <a:p>
            <a:r>
              <a:rPr lang="en-AU" b="1" dirty="0"/>
              <a:t>A – </a:t>
            </a:r>
            <a:r>
              <a:rPr lang="en-GB" b="1" i="0" dirty="0">
                <a:solidFill>
                  <a:srgbClr val="000000"/>
                </a:solidFill>
                <a:effectLst/>
              </a:rPr>
              <a:t> This model lacked extra rear crumple space, this meant at the time of the collision the energy would be transferred directly to the driver.</a:t>
            </a:r>
          </a:p>
          <a:p>
            <a:r>
              <a:rPr lang="en-AU" b="1" dirty="0"/>
              <a:t>B – This model sat quite high off the ground, this affects the stability of the car, as a lower centre of mass will increase the stability of the vehicle </a:t>
            </a:r>
          </a:p>
          <a:p>
            <a:r>
              <a:rPr lang="en-AU" b="1" dirty="0"/>
              <a:t>C – This model of car did not have airbags, if the car was to crash, the person would not be kept safe inside.</a:t>
            </a:r>
          </a:p>
          <a:p>
            <a:r>
              <a:rPr lang="en-AU" b="1" dirty="0"/>
              <a:t>D – This model did not have seat belts, if a crash was to occur, the occupant will continue to move in the direction of the windscreen. This will occur due to Newtons first law of motion (inertia)</a:t>
            </a:r>
          </a:p>
        </p:txBody>
      </p:sp>
    </p:spTree>
    <p:extLst>
      <p:ext uri="{BB962C8B-B14F-4D97-AF65-F5344CB8AC3E}">
        <p14:creationId xmlns:p14="http://schemas.microsoft.com/office/powerpoint/2010/main" val="4208497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Empty road with rocky cliffs on the side">
            <a:extLst>
              <a:ext uri="{FF2B5EF4-FFF2-40B4-BE49-F238E27FC236}">
                <a16:creationId xmlns:a16="http://schemas.microsoft.com/office/drawing/2014/main" id="{849403D8-FC65-AB17-894C-234BED99D4C0}"/>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50800"/>
            <a:ext cx="12192000" cy="6858000"/>
          </a:xfrm>
          <a:prstGeom prst="rect">
            <a:avLst/>
          </a:prstGeom>
        </p:spPr>
      </p:pic>
      <p:sp>
        <p:nvSpPr>
          <p:cNvPr id="2" name="Title 1">
            <a:extLst>
              <a:ext uri="{FF2B5EF4-FFF2-40B4-BE49-F238E27FC236}">
                <a16:creationId xmlns:a16="http://schemas.microsoft.com/office/drawing/2014/main" id="{152A4E0D-8785-939B-E735-3AC5C7AF0CC3}"/>
              </a:ext>
            </a:extLst>
          </p:cNvPr>
          <p:cNvSpPr>
            <a:spLocks noGrp="1"/>
          </p:cNvSpPr>
          <p:nvPr>
            <p:ph type="title"/>
          </p:nvPr>
        </p:nvSpPr>
        <p:spPr/>
        <p:txBody>
          <a:bodyPr/>
          <a:lstStyle/>
          <a:p>
            <a:r>
              <a:rPr lang="en-AU" dirty="0">
                <a:highlight>
                  <a:srgbClr val="00FFFF"/>
                </a:highlight>
              </a:rPr>
              <a:t>Role of safety in a modern car</a:t>
            </a:r>
          </a:p>
        </p:txBody>
      </p:sp>
      <p:sp>
        <p:nvSpPr>
          <p:cNvPr id="3" name="Content Placeholder 2">
            <a:extLst>
              <a:ext uri="{FF2B5EF4-FFF2-40B4-BE49-F238E27FC236}">
                <a16:creationId xmlns:a16="http://schemas.microsoft.com/office/drawing/2014/main" id="{A501AAB2-12C9-F446-5E84-F53CA6E7B8DC}"/>
              </a:ext>
            </a:extLst>
          </p:cNvPr>
          <p:cNvSpPr>
            <a:spLocks noGrp="1"/>
          </p:cNvSpPr>
          <p:nvPr>
            <p:ph idx="1"/>
          </p:nvPr>
        </p:nvSpPr>
        <p:spPr/>
        <p:txBody>
          <a:bodyPr/>
          <a:lstStyle/>
          <a:p>
            <a:pPr algn="l"/>
            <a:r>
              <a:rPr lang="en-GB" b="1" i="0" dirty="0">
                <a:solidFill>
                  <a:srgbClr val="333333"/>
                </a:solidFill>
                <a:effectLst/>
                <a:latin typeface="default-regular"/>
              </a:rPr>
              <a:t>Features such as crumple zones, seat belts and airbags all provide protection if you have a crash, in addition there active safety assist technologies which also prevent a crash from occurring</a:t>
            </a:r>
          </a:p>
          <a:p>
            <a:pPr algn="l"/>
            <a:r>
              <a:rPr lang="en-GB" b="1" i="0" dirty="0">
                <a:solidFill>
                  <a:srgbClr val="333333"/>
                </a:solidFill>
                <a:effectLst/>
                <a:latin typeface="default-bold"/>
              </a:rPr>
              <a:t>The combination of a sound structure, good restraint systems and active safety assist technologies provide the best chance of survival in a crash</a:t>
            </a:r>
            <a:endParaRPr lang="en-AU" b="1" dirty="0"/>
          </a:p>
        </p:txBody>
      </p:sp>
    </p:spTree>
    <p:extLst>
      <p:ext uri="{BB962C8B-B14F-4D97-AF65-F5344CB8AC3E}">
        <p14:creationId xmlns:p14="http://schemas.microsoft.com/office/powerpoint/2010/main" val="1633439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Empty road with rocky cliffs on the side">
            <a:extLst>
              <a:ext uri="{FF2B5EF4-FFF2-40B4-BE49-F238E27FC236}">
                <a16:creationId xmlns:a16="http://schemas.microsoft.com/office/drawing/2014/main" id="{234F9E43-E8B0-CF11-B498-B0A749F280E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76200" y="-50800"/>
            <a:ext cx="12268200" cy="6858000"/>
          </a:xfrm>
          <a:prstGeom prst="rect">
            <a:avLst/>
          </a:prstGeom>
        </p:spPr>
      </p:pic>
      <p:sp>
        <p:nvSpPr>
          <p:cNvPr id="2" name="Title 1">
            <a:extLst>
              <a:ext uri="{FF2B5EF4-FFF2-40B4-BE49-F238E27FC236}">
                <a16:creationId xmlns:a16="http://schemas.microsoft.com/office/drawing/2014/main" id="{EBCDF752-D978-3002-FFC0-1965AE14F01A}"/>
              </a:ext>
            </a:extLst>
          </p:cNvPr>
          <p:cNvSpPr>
            <a:spLocks noGrp="1"/>
          </p:cNvSpPr>
          <p:nvPr>
            <p:ph type="title"/>
          </p:nvPr>
        </p:nvSpPr>
        <p:spPr/>
        <p:txBody>
          <a:bodyPr/>
          <a:lstStyle/>
          <a:p>
            <a:r>
              <a:rPr lang="en-AU" dirty="0">
                <a:highlight>
                  <a:srgbClr val="00FFFF"/>
                </a:highlight>
              </a:rPr>
              <a:t>Improvements to better safety </a:t>
            </a:r>
          </a:p>
        </p:txBody>
      </p:sp>
      <p:sp>
        <p:nvSpPr>
          <p:cNvPr id="3" name="Content Placeholder 2">
            <a:extLst>
              <a:ext uri="{FF2B5EF4-FFF2-40B4-BE49-F238E27FC236}">
                <a16:creationId xmlns:a16="http://schemas.microsoft.com/office/drawing/2014/main" id="{5BCAF62A-DE04-B5D4-82C9-95E87D212E2F}"/>
              </a:ext>
            </a:extLst>
          </p:cNvPr>
          <p:cNvSpPr>
            <a:spLocks noGrp="1"/>
          </p:cNvSpPr>
          <p:nvPr>
            <p:ph idx="1"/>
          </p:nvPr>
        </p:nvSpPr>
        <p:spPr/>
        <p:txBody>
          <a:bodyPr/>
          <a:lstStyle/>
          <a:p>
            <a:r>
              <a:rPr lang="en-AU" b="1" dirty="0"/>
              <a:t>Buy better tires</a:t>
            </a:r>
          </a:p>
          <a:p>
            <a:r>
              <a:rPr lang="en-AU" b="1" dirty="0"/>
              <a:t>Tidy up gadgets &amp; cables</a:t>
            </a:r>
          </a:p>
          <a:p>
            <a:r>
              <a:rPr lang="en-AU" b="1" dirty="0"/>
              <a:t>Install a reversing camera</a:t>
            </a:r>
          </a:p>
          <a:p>
            <a:r>
              <a:rPr lang="en-AU" b="1" dirty="0"/>
              <a:t>Install a blind spot warning system </a:t>
            </a:r>
          </a:p>
          <a:p>
            <a:r>
              <a:rPr lang="en-AU" b="1" dirty="0"/>
              <a:t>Remove the bull bar </a:t>
            </a:r>
          </a:p>
        </p:txBody>
      </p:sp>
    </p:spTree>
    <p:extLst>
      <p:ext uri="{BB962C8B-B14F-4D97-AF65-F5344CB8AC3E}">
        <p14:creationId xmlns:p14="http://schemas.microsoft.com/office/powerpoint/2010/main" val="3969881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BF187AC6-CB27-46CE-8AAF-85325D9521E6}"/>
</file>

<file path=customXml/itemProps2.xml><?xml version="1.0" encoding="utf-8"?>
<ds:datastoreItem xmlns:ds="http://schemas.openxmlformats.org/officeDocument/2006/customXml" ds:itemID="{3DE9AC52-0FD0-4CA3-85F7-070953B8E4FD}"/>
</file>

<file path=customXml/itemProps3.xml><?xml version="1.0" encoding="utf-8"?>
<ds:datastoreItem xmlns:ds="http://schemas.openxmlformats.org/officeDocument/2006/customXml" ds:itemID="{E3CB3B1C-2BAE-41B4-BDC0-8980AD035964}"/>
</file>

<file path=docProps/app.xml><?xml version="1.0" encoding="utf-8"?>
<Properties xmlns="http://schemas.openxmlformats.org/officeDocument/2006/extended-properties" xmlns:vt="http://schemas.openxmlformats.org/officeDocument/2006/docPropsVTypes">
  <TotalTime>3530</TotalTime>
  <Words>565</Words>
  <Application>Microsoft Office PowerPoint</Application>
  <PresentationFormat>Widescreen</PresentationFormat>
  <Paragraphs>29</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Amasis MT Pro Black</vt:lpstr>
      <vt:lpstr>Arial</vt:lpstr>
      <vt:lpstr>Calibri</vt:lpstr>
      <vt:lpstr>Calibri Light</vt:lpstr>
      <vt:lpstr>default-bold</vt:lpstr>
      <vt:lpstr>default-regular</vt:lpstr>
      <vt:lpstr>Office Theme</vt:lpstr>
      <vt:lpstr>Forces and Vehicle Safety Task 11 </vt:lpstr>
      <vt:lpstr> Principle A - Increasing the time of the collision</vt:lpstr>
      <vt:lpstr>PowerPoint Presentation</vt:lpstr>
      <vt:lpstr>Principle C -Minimizing contact of the person with the interior of the vehicle</vt:lpstr>
      <vt:lpstr>Principle D - Keeping the person inside the  vehicle </vt:lpstr>
      <vt:lpstr>VW - 1960</vt:lpstr>
      <vt:lpstr>Role of safety in a modern car</vt:lpstr>
      <vt:lpstr>Improvements to better safety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Forces and vehicle safety </dc:title>
  <dc:creator>chamroeun samreth</dc:creator>
  <cp:lastModifiedBy>chamroeun samreth</cp:lastModifiedBy>
  <cp:revision>1</cp:revision>
  <dcterms:created xsi:type="dcterms:W3CDTF">2022-08-28T09:04:41Z</dcterms:created>
  <dcterms:modified xsi:type="dcterms:W3CDTF">2022-09-03T10:10:39Z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ies>
</file>

<file path=docProps/thumbnail.jpeg>
</file>